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0BEA3-1685-43FB-B502-5381A8851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11E266-CD2F-40A0-8338-35C0F2C97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DB17F4-5A53-42DF-9D2E-8C4A0A47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3B90DE-02D8-4376-981B-85AC721A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F41956-12EB-4094-BAB2-AF3D43B5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4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D2553-CD75-42D3-A4A1-A9562A3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071D29-F081-45F6-913E-1F9C7AFE2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DAE7E2-53D8-49E8-8635-9D62D96FC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1E56A9-402D-45C7-AEB3-DA1471B1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0F1EF7-1D39-42CB-942A-E2613765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4FE78-304E-4574-90E8-97BE9898C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2EB6B8-BB81-42A3-B64F-92B4905E0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E1035D-978F-432C-95D2-DC217120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FF9AB0-D4A7-4C1E-A6C6-6D51EF22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7FC55A-D996-492B-897A-1A06A158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0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A54D4-AB98-45D3-B3B0-0E9655E3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D29485-F833-4A28-93A2-4BCC208F7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324F4F-0D50-4B8F-B7B3-705FAE637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FEE6F3-A422-4F97-99E2-5517CDF8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71DE18-748B-453A-BC5A-1B23B877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275A25-C66B-44A6-9CE4-E2C94DE61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8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FAFBC-A74A-480B-9F09-9116D974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99758C-41BD-41FB-A94B-9F6DA382F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3F245F-E760-4CA8-A99B-D196E5CA9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64B346E-D5CB-45A7-9B76-42167367A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E4367E-7775-4D7A-ABA3-644F6BF0B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553E0D-6E86-42A5-9EBF-D5FC2FD4C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14AA0C-2ED4-4254-9208-EE1A6CEC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A99971-CFEF-4203-8E55-53ADEA8B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2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34293-8F75-4BB1-882B-E561283CD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7352AC1-3914-4D2E-B014-388D22670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56E70D9-D971-45B1-8E65-B012EEDB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8465886-E74C-48F3-AD4F-4C918110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2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692A04F-9FDE-4B7D-89BC-767F06266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01A49E-3608-4E28-B3B1-9DC69A0A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F1C60DC-811E-4438-963C-CB7CB707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3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45883-BD36-4CBC-A538-29FFC0AC2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08B081-B59C-45BD-B1CE-B36C2233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8E1519-C978-48B3-8D31-D1EAF50BD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7882F1-68BE-4155-A466-3F486233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935737-4471-4CF1-8625-C40916BB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44E3C4-4CE5-4D35-865B-7B1FEA25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5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C5484-F4FF-4235-9112-257155A4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9FA7F92-C4B2-4DFD-92F8-60EC6F2DDA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F67AA4-2A59-4807-9AAD-FFB24FC3E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F9FD55-CAF1-4EF1-A712-2F44B5C4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139B82-73DB-4DED-A869-4FF01113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0B1B20-8C3B-428E-B243-8B33FF88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9046D-CBF2-40D9-A7E8-E82ECA25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FB2507-A636-4C1F-8424-4982B24B5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0A291-C9F8-4775-A4E2-C5608E9F3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2FB8F-2FD1-44B4-95C0-C47A9BA45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F3081C-B71E-4EB0-933D-AB220532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41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7418B7-92EB-49BB-A85D-487809FEF0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2EE42F-E7BF-4A20-A32C-B4EB97CF9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85BC3F-6234-4047-93F3-D7B0C4C6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854955-1BA2-46C8-B1D3-4E06C3CF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2428FB-B835-49B2-8E5E-CA690B2A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4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0117F4-7777-418F-832A-FF27B805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89C753-F44A-445A-9D9A-DA6365ED4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B90D0C-CBD4-4AE8-827C-47D39099A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A37EAA-547A-4648-AB81-FF52EAD60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3ED8F8-BBD6-4D9F-B52C-B5A03C2AF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5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hyperlink" Target="http://www.imp.mg.gov.br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chemeClr val="bg1"/>
            </a:gs>
            <a:gs pos="37192">
              <a:schemeClr val="bg1"/>
            </a:gs>
            <a:gs pos="87000">
              <a:srgbClr val="00B050"/>
            </a:gs>
            <a:gs pos="0">
              <a:schemeClr val="bg1"/>
            </a:gs>
            <a:gs pos="95000">
              <a:srgbClr val="FF0000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AD9C308-6E12-4889-93C9-9F57DCE8C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674" y="5863601"/>
            <a:ext cx="1205390" cy="68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0DDA123-2028-4794-87B3-48C9F46A5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209" y="5863601"/>
            <a:ext cx="1203392" cy="684889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4FFA812C-876B-4406-9B9E-DA9BF2036B18}"/>
              </a:ext>
            </a:extLst>
          </p:cNvPr>
          <p:cNvSpPr/>
          <p:nvPr/>
        </p:nvSpPr>
        <p:spPr>
          <a:xfrm>
            <a:off x="4426721" y="309510"/>
            <a:ext cx="7580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Conheça as Leis, Normas e Regulamentos que regem os Servidores e o RPPS (IMP):</a:t>
            </a:r>
          </a:p>
          <a:p>
            <a:r>
              <a:rPr lang="pt-BR" dirty="0"/>
              <a:t>Acesse o site: </a:t>
            </a:r>
            <a:r>
              <a:rPr lang="pt-BR" dirty="0">
                <a:hlinkClick r:id="rId4"/>
              </a:rPr>
              <a:t>www.imp.mg.gov.br</a:t>
            </a:r>
            <a:r>
              <a:rPr lang="pt-BR" dirty="0"/>
              <a:t> e você encontrará além das Leis, vários materiais explicativos, dados atuariais, atas do Grupo de Trabalho e outros.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1D7A985-D3D4-4D96-85D6-38A294303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9901" y="1715663"/>
            <a:ext cx="3971985" cy="368554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8F9C1C8B-8682-4D31-BA3B-F5FEED281C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160" y="4572529"/>
            <a:ext cx="3690097" cy="1865593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CC209C1B-EABA-4EA9-A9E0-F96A647BF177}"/>
              </a:ext>
            </a:extLst>
          </p:cNvPr>
          <p:cNvSpPr txBox="1"/>
          <p:nvPr/>
        </p:nvSpPr>
        <p:spPr>
          <a:xfrm>
            <a:off x="4512540" y="4006900"/>
            <a:ext cx="3606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Conheça o Pró-Gestão e saiba da sua importância para o IMP, principalmente em relação ao Controle, Governança Corporativa,  Investimentos e  Educação Previdenciária.</a:t>
            </a:r>
          </a:p>
          <a:p>
            <a:pPr algn="just"/>
            <a:r>
              <a:rPr lang="pt-BR" dirty="0"/>
              <a:t>Acesse o site: </a:t>
            </a:r>
            <a:r>
              <a:rPr lang="pt-BR" dirty="0">
                <a:hlinkClick r:id="rId4"/>
              </a:rPr>
              <a:t>www.imp.mg.gov.br</a:t>
            </a:r>
            <a:r>
              <a:rPr lang="pt-BR" dirty="0"/>
              <a:t> e conheça o Pró-Gestão.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032" name="Picture 8" descr="Resultado de imagem para você conhece">
            <a:extLst>
              <a:ext uri="{FF2B5EF4-FFF2-40B4-BE49-F238E27FC236}">
                <a16:creationId xmlns:a16="http://schemas.microsoft.com/office/drawing/2014/main" id="{61B4EC0E-0AE9-4999-8517-7BB545F5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08" y="2855010"/>
            <a:ext cx="1925916" cy="142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pró gestao">
            <a:extLst>
              <a:ext uri="{FF2B5EF4-FFF2-40B4-BE49-F238E27FC236}">
                <a16:creationId xmlns:a16="http://schemas.microsoft.com/office/drawing/2014/main" id="{401CF531-7E73-45AE-A755-AA0A7F7DD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06" y="4505088"/>
            <a:ext cx="3606823" cy="8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68EA759-E70D-48CE-8E7F-EDC7A3CFFC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160" y="915562"/>
            <a:ext cx="4045139" cy="18655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F927E1-9A52-4A58-BD45-F788301917B2}"/>
              </a:ext>
            </a:extLst>
          </p:cNvPr>
          <p:cNvSpPr txBox="1"/>
          <p:nvPr/>
        </p:nvSpPr>
        <p:spPr>
          <a:xfrm>
            <a:off x="153244" y="247121"/>
            <a:ext cx="4822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Lei de Introdução às normas do Direito Brasileiro. </a:t>
            </a:r>
            <a:endParaRPr lang="pt-BR" sz="1600" b="1" dirty="0"/>
          </a:p>
        </p:txBody>
      </p:sp>
      <p:sp>
        <p:nvSpPr>
          <p:cNvPr id="10" name="Seta: para a Direita Listrada 9">
            <a:extLst>
              <a:ext uri="{FF2B5EF4-FFF2-40B4-BE49-F238E27FC236}">
                <a16:creationId xmlns:a16="http://schemas.microsoft.com/office/drawing/2014/main" id="{ECD44667-9559-478E-A73E-410FDB4AE27A}"/>
              </a:ext>
            </a:extLst>
          </p:cNvPr>
          <p:cNvSpPr/>
          <p:nvPr/>
        </p:nvSpPr>
        <p:spPr>
          <a:xfrm rot="1940051">
            <a:off x="7653312" y="1470153"/>
            <a:ext cx="662311" cy="42171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0FC46A-303D-4BD0-ABA6-1E5F462C48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6721" y="1788124"/>
            <a:ext cx="3472060" cy="1640876"/>
          </a:xfrm>
          <a:prstGeom prst="rect">
            <a:avLst/>
          </a:prstGeom>
        </p:spPr>
      </p:pic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341398A6-CE1D-412F-8ED5-70A36FCD99C0}"/>
              </a:ext>
            </a:extLst>
          </p:cNvPr>
          <p:cNvSpPr/>
          <p:nvPr/>
        </p:nvSpPr>
        <p:spPr>
          <a:xfrm>
            <a:off x="3989441" y="5652578"/>
            <a:ext cx="481716" cy="28986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118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106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José Tavares da Cunha</dc:creator>
  <cp:lastModifiedBy>Helton José Tavares da Cunha</cp:lastModifiedBy>
  <cp:revision>11</cp:revision>
  <dcterms:created xsi:type="dcterms:W3CDTF">2021-05-21T19:56:33Z</dcterms:created>
  <dcterms:modified xsi:type="dcterms:W3CDTF">2021-05-25T19:24:38Z</dcterms:modified>
</cp:coreProperties>
</file>